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5" r:id="rId26"/>
    <p:sldId id="286" r:id="rId27"/>
    <p:sldId id="280" r:id="rId28"/>
    <p:sldId id="281" r:id="rId29"/>
    <p:sldId id="282" r:id="rId30"/>
    <p:sldId id="283" r:id="rId31"/>
    <p:sldId id="284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6" autoAdjust="0"/>
    <p:restoredTop sz="94660"/>
  </p:normalViewPr>
  <p:slideViewPr>
    <p:cSldViewPr snapToGrid="0">
      <p:cViewPr varScale="1">
        <p:scale>
          <a:sx n="162" d="100"/>
          <a:sy n="162" d="100"/>
        </p:scale>
        <p:origin x="100" y="1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fael Pérez" userId="60bc72bacf3550ec" providerId="LiveId" clId="{3486BA8A-7509-423E-84DF-F6439BEE7FFE}"/>
    <pc:docChg chg="undo custSel addSld modSld">
      <pc:chgData name="Rafael Pérez" userId="60bc72bacf3550ec" providerId="LiveId" clId="{3486BA8A-7509-423E-84DF-F6439BEE7FFE}" dt="2023-07-03T16:58:04.243" v="19" actId="22"/>
      <pc:docMkLst>
        <pc:docMk/>
      </pc:docMkLst>
      <pc:sldChg chg="modAnim">
        <pc:chgData name="Rafael Pérez" userId="60bc72bacf3550ec" providerId="LiveId" clId="{3486BA8A-7509-423E-84DF-F6439BEE7FFE}" dt="2023-07-03T16:52:08.439" v="11"/>
        <pc:sldMkLst>
          <pc:docMk/>
          <pc:sldMk cId="4032310239" sldId="257"/>
        </pc:sldMkLst>
      </pc:sldChg>
      <pc:sldChg chg="addSp delSp modSp mod">
        <pc:chgData name="Rafael Pérez" userId="60bc72bacf3550ec" providerId="LiveId" clId="{3486BA8A-7509-423E-84DF-F6439BEE7FFE}" dt="2023-07-03T16:51:17.679" v="10" actId="1076"/>
        <pc:sldMkLst>
          <pc:docMk/>
          <pc:sldMk cId="3017525959" sldId="281"/>
        </pc:sldMkLst>
        <pc:picChg chg="add mod">
          <ac:chgData name="Rafael Pérez" userId="60bc72bacf3550ec" providerId="LiveId" clId="{3486BA8A-7509-423E-84DF-F6439BEE7FFE}" dt="2023-07-03T16:51:17.679" v="10" actId="1076"/>
          <ac:picMkLst>
            <pc:docMk/>
            <pc:sldMk cId="3017525959" sldId="281"/>
            <ac:picMk id="3" creationId="{57FC57AC-8F7E-41D6-9F6D-0B2F5AD62E57}"/>
          </ac:picMkLst>
        </pc:picChg>
        <pc:picChg chg="del">
          <ac:chgData name="Rafael Pérez" userId="60bc72bacf3550ec" providerId="LiveId" clId="{3486BA8A-7509-423E-84DF-F6439BEE7FFE}" dt="2023-07-03T16:51:01.843" v="7" actId="478"/>
          <ac:picMkLst>
            <pc:docMk/>
            <pc:sldMk cId="3017525959" sldId="281"/>
            <ac:picMk id="9" creationId="{D69A3E34-C2CB-49BF-AB06-EDF7F0713F84}"/>
          </ac:picMkLst>
        </pc:picChg>
      </pc:sldChg>
      <pc:sldChg chg="addSp delSp mod">
        <pc:chgData name="Rafael Pérez" userId="60bc72bacf3550ec" providerId="LiveId" clId="{3486BA8A-7509-423E-84DF-F6439BEE7FFE}" dt="2023-07-03T16:58:04.243" v="19" actId="22"/>
        <pc:sldMkLst>
          <pc:docMk/>
          <pc:sldMk cId="23919644" sldId="284"/>
        </pc:sldMkLst>
        <pc:picChg chg="add del">
          <ac:chgData name="Rafael Pérez" userId="60bc72bacf3550ec" providerId="LiveId" clId="{3486BA8A-7509-423E-84DF-F6439BEE7FFE}" dt="2023-07-03T16:56:20.079" v="14" actId="22"/>
          <ac:picMkLst>
            <pc:docMk/>
            <pc:sldMk cId="23919644" sldId="284"/>
            <ac:picMk id="3" creationId="{4B84AD67-E625-494E-A24B-5588CA495FB0}"/>
          </ac:picMkLst>
        </pc:picChg>
        <pc:picChg chg="del">
          <ac:chgData name="Rafael Pérez" userId="60bc72bacf3550ec" providerId="LiveId" clId="{3486BA8A-7509-423E-84DF-F6439BEE7FFE}" dt="2023-07-03T16:56:16.781" v="12" actId="478"/>
          <ac:picMkLst>
            <pc:docMk/>
            <pc:sldMk cId="23919644" sldId="284"/>
            <ac:picMk id="5" creationId="{C9FD46D4-BB5C-40FF-ABAC-B8E16CDF25CE}"/>
          </ac:picMkLst>
        </pc:picChg>
        <pc:picChg chg="add del">
          <ac:chgData name="Rafael Pérez" userId="60bc72bacf3550ec" providerId="LiveId" clId="{3486BA8A-7509-423E-84DF-F6439BEE7FFE}" dt="2023-07-03T16:56:46.008" v="16" actId="22"/>
          <ac:picMkLst>
            <pc:docMk/>
            <pc:sldMk cId="23919644" sldId="284"/>
            <ac:picMk id="6" creationId="{8B37966E-8138-45E9-9CD9-F9F6259BF7F6}"/>
          </ac:picMkLst>
        </pc:picChg>
        <pc:picChg chg="add del">
          <ac:chgData name="Rafael Pérez" userId="60bc72bacf3550ec" providerId="LiveId" clId="{3486BA8A-7509-423E-84DF-F6439BEE7FFE}" dt="2023-07-03T16:57:34.393" v="18" actId="478"/>
          <ac:picMkLst>
            <pc:docMk/>
            <pc:sldMk cId="23919644" sldId="284"/>
            <ac:picMk id="8" creationId="{71800D63-B8F4-4C81-BAE4-F2FED89F7BF3}"/>
          </ac:picMkLst>
        </pc:picChg>
        <pc:picChg chg="add">
          <ac:chgData name="Rafael Pérez" userId="60bc72bacf3550ec" providerId="LiveId" clId="{3486BA8A-7509-423E-84DF-F6439BEE7FFE}" dt="2023-07-03T16:58:04.243" v="19" actId="22"/>
          <ac:picMkLst>
            <pc:docMk/>
            <pc:sldMk cId="23919644" sldId="284"/>
            <ac:picMk id="10" creationId="{2BE728C2-BF12-4580-831D-CA9BA06CDC00}"/>
          </ac:picMkLst>
        </pc:picChg>
      </pc:sldChg>
      <pc:sldChg chg="addSp delSp modSp new mod">
        <pc:chgData name="Rafael Pérez" userId="60bc72bacf3550ec" providerId="LiveId" clId="{3486BA8A-7509-423E-84DF-F6439BEE7FFE}" dt="2023-07-03T16:49:18.363" v="3" actId="1076"/>
        <pc:sldMkLst>
          <pc:docMk/>
          <pc:sldMk cId="4038030920" sldId="285"/>
        </pc:sldMkLst>
        <pc:spChg chg="del">
          <ac:chgData name="Rafael Pérez" userId="60bc72bacf3550ec" providerId="LiveId" clId="{3486BA8A-7509-423E-84DF-F6439BEE7FFE}" dt="2023-07-03T16:48:25.256" v="1" actId="478"/>
          <ac:spMkLst>
            <pc:docMk/>
            <pc:sldMk cId="4038030920" sldId="285"/>
            <ac:spMk id="2" creationId="{0342A846-2BBD-4485-9BA6-95BE3668C225}"/>
          </ac:spMkLst>
        </pc:spChg>
        <pc:spChg chg="del">
          <ac:chgData name="Rafael Pérez" userId="60bc72bacf3550ec" providerId="LiveId" clId="{3486BA8A-7509-423E-84DF-F6439BEE7FFE}" dt="2023-07-03T16:48:25.256" v="1" actId="478"/>
          <ac:spMkLst>
            <pc:docMk/>
            <pc:sldMk cId="4038030920" sldId="285"/>
            <ac:spMk id="3" creationId="{169B7BAB-275E-4291-98DF-FAF4392C0781}"/>
          </ac:spMkLst>
        </pc:spChg>
        <pc:picChg chg="add mod">
          <ac:chgData name="Rafael Pérez" userId="60bc72bacf3550ec" providerId="LiveId" clId="{3486BA8A-7509-423E-84DF-F6439BEE7FFE}" dt="2023-07-03T16:49:18.363" v="3" actId="1076"/>
          <ac:picMkLst>
            <pc:docMk/>
            <pc:sldMk cId="4038030920" sldId="285"/>
            <ac:picMk id="5" creationId="{EE553CD2-E0EF-4CC8-A07E-72737599A9B3}"/>
          </ac:picMkLst>
        </pc:picChg>
      </pc:sldChg>
      <pc:sldChg chg="addSp delSp new mod">
        <pc:chgData name="Rafael Pérez" userId="60bc72bacf3550ec" providerId="LiveId" clId="{3486BA8A-7509-423E-84DF-F6439BEE7FFE}" dt="2023-07-03T16:50:22.784" v="6" actId="22"/>
        <pc:sldMkLst>
          <pc:docMk/>
          <pc:sldMk cId="3702063443" sldId="286"/>
        </pc:sldMkLst>
        <pc:spChg chg="del">
          <ac:chgData name="Rafael Pérez" userId="60bc72bacf3550ec" providerId="LiveId" clId="{3486BA8A-7509-423E-84DF-F6439BEE7FFE}" dt="2023-07-03T16:49:49.107" v="5" actId="478"/>
          <ac:spMkLst>
            <pc:docMk/>
            <pc:sldMk cId="3702063443" sldId="286"/>
            <ac:spMk id="2" creationId="{937FE19F-87EF-4594-A38E-3775D8FFFD14}"/>
          </ac:spMkLst>
        </pc:spChg>
        <pc:spChg chg="del">
          <ac:chgData name="Rafael Pérez" userId="60bc72bacf3550ec" providerId="LiveId" clId="{3486BA8A-7509-423E-84DF-F6439BEE7FFE}" dt="2023-07-03T16:49:49.107" v="5" actId="478"/>
          <ac:spMkLst>
            <pc:docMk/>
            <pc:sldMk cId="3702063443" sldId="286"/>
            <ac:spMk id="3" creationId="{7C3578D2-1B42-4C31-BE42-7B5A5626301F}"/>
          </ac:spMkLst>
        </pc:spChg>
        <pc:picChg chg="add">
          <ac:chgData name="Rafael Pérez" userId="60bc72bacf3550ec" providerId="LiveId" clId="{3486BA8A-7509-423E-84DF-F6439BEE7FFE}" dt="2023-07-03T16:50:22.784" v="6" actId="22"/>
          <ac:picMkLst>
            <pc:docMk/>
            <pc:sldMk cId="3702063443" sldId="286"/>
            <ac:picMk id="5" creationId="{D663CB2E-69F8-41A1-8E75-F5F94D4019D7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7AE0C8-4F0F-465E-85AF-0F6FB95CE1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099FA2-FC76-47B1-962B-5528AAFC31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2B2354-50E2-4064-8E6F-4DDC9F6CAC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46E243-DC4E-46DE-97DB-CDF0A4BF6689}" type="datetimeFigureOut">
              <a:rPr lang="en-US" smtClean="0"/>
              <a:t>7/3/2023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1BBF33-1E4A-4F9D-8D8A-FC6AE34F44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3317D0-8CBE-41EE-8F03-5DE6F355DB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F2FC-5A0D-47E7-AA3A-2A557499D1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6468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F9CF28-6546-4D87-8FB8-FF777D2E27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0B69020-A07F-44C9-A0CE-FB509EB66F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030AB3-5BBC-4775-9E13-8518ABF35F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46E243-DC4E-46DE-97DB-CDF0A4BF6689}" type="datetimeFigureOut">
              <a:rPr lang="en-US" smtClean="0"/>
              <a:t>7/3/2023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B956FA-A7AA-49A5-9EA9-7AC72EA79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F33BB3-30BD-4C92-8EF0-899AA80F64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F2FC-5A0D-47E7-AA3A-2A557499D1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0157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ED32305-6D21-4ECA-A48C-4CC5F83CE3D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4A7E690-E021-49B9-93BA-B5D48FADC3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899F5C-C040-44B3-90A4-C38EA206AE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46E243-DC4E-46DE-97DB-CDF0A4BF6689}" type="datetimeFigureOut">
              <a:rPr lang="en-US" smtClean="0"/>
              <a:t>7/3/2023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D811FA-445B-40C6-9690-C0DDE1227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71148C-5B05-4443-8642-B79537FB35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F2FC-5A0D-47E7-AA3A-2A557499D1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9214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25C1E-2F85-4977-8C4E-DF7CFD4AAC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39AFCE-5457-48E4-BF6A-B4D1DC8B2E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EAB8C4-E74A-4B5D-9800-C4A812595B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46E243-DC4E-46DE-97DB-CDF0A4BF6689}" type="datetimeFigureOut">
              <a:rPr lang="en-US" smtClean="0"/>
              <a:t>7/3/2023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BE07A5-05BD-4AF3-B3F6-5BD28AD544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A3E21F-68BC-4F58-984E-32AF624EC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F2FC-5A0D-47E7-AA3A-2A557499D1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7348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07E77-611B-4460-8FFB-E94C8AF651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888A8E-77C6-4D41-B2B7-7CB20A7855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9737E5-FF61-495E-99DE-B4180A09C4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46E243-DC4E-46DE-97DB-CDF0A4BF6689}" type="datetimeFigureOut">
              <a:rPr lang="en-US" smtClean="0"/>
              <a:t>7/3/2023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CA641C-FE3A-45AB-B868-5922658BD1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E0E4FB-64A9-4C3E-8A4C-0EA922607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F2FC-5A0D-47E7-AA3A-2A557499D1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0149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A12FC-D750-4FB4-AE67-6B1EC3AD1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52C9F6-5F36-4152-A934-0DDECEA1AA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47CB1C-CB60-4B06-8D8B-96CF9ACA04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4A9F81-C480-4BAF-8B35-581706DB68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46E243-DC4E-46DE-97DB-CDF0A4BF6689}" type="datetimeFigureOut">
              <a:rPr lang="en-US" smtClean="0"/>
              <a:t>7/3/2023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CBAD85-306A-4322-97BF-913841C5A2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62D7C2-2A72-417E-BF94-2AF5559FE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F2FC-5A0D-47E7-AA3A-2A557499D1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7248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583880-3523-41F4-9506-F9ADB13DA7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BA70BF-9E19-4CFD-922B-DE3EE28187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9217D9-FCEF-4ED3-B267-46F1CC08EF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86F88DA-77FE-4BAD-B563-9CB6C46F8E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131B103-4D6D-4E97-B3D7-FDE92D683E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8149870-1330-4561-9EF5-8F8DF67AB1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46E243-DC4E-46DE-97DB-CDF0A4BF6689}" type="datetimeFigureOut">
              <a:rPr lang="en-US" smtClean="0"/>
              <a:t>7/3/2023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41A8EE3-1A72-4B17-A6E4-F0D3A33AED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BBE6B4D-D625-483C-AEAC-5AA2165080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F2FC-5A0D-47E7-AA3A-2A557499D1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9700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0C0FA-BB2C-4C1D-95B7-151A9101B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EBF1E4-D378-4953-9BA1-5F88820898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46E243-DC4E-46DE-97DB-CDF0A4BF6689}" type="datetimeFigureOut">
              <a:rPr lang="en-US" smtClean="0"/>
              <a:t>7/3/2023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176EE6-436A-4292-97DE-8AED6B4D39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A50E43-9333-4AA3-8B36-C71AFACB4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F2FC-5A0D-47E7-AA3A-2A557499D1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8913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4081559-74E9-47E3-AAAC-AF259CBC81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46E243-DC4E-46DE-97DB-CDF0A4BF6689}" type="datetimeFigureOut">
              <a:rPr lang="en-US" smtClean="0"/>
              <a:t>7/3/2023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37B9DAA-5815-4BFC-B610-86005CF904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3194B8-C787-4D35-91F6-4D4C53C7BC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F2FC-5A0D-47E7-AA3A-2A557499D1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9111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0F373A-EBB1-4B31-BD0B-547C64E66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E5A76D-7EAA-4F05-BFD0-F5E176C05D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75F2D0-A259-446A-BB3F-3B06FF7759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3674B6-5407-48E0-A87F-B341DB023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46E243-DC4E-46DE-97DB-CDF0A4BF6689}" type="datetimeFigureOut">
              <a:rPr lang="en-US" smtClean="0"/>
              <a:t>7/3/2023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E5A71F-CDB6-4F74-8FDB-14E4DF3503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1839A6-3218-453E-A1D7-70DA82F7E0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F2FC-5A0D-47E7-AA3A-2A557499D1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1733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07B7AF-9114-4139-9EF4-295161B942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30F35CF-CFF9-432B-9A5C-FC08343FA93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6EC1E4-A6B7-4561-9060-226AE95BE1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0A4556-03F2-4821-BC4B-715175AB80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46E243-DC4E-46DE-97DB-CDF0A4BF6689}" type="datetimeFigureOut">
              <a:rPr lang="en-US" smtClean="0"/>
              <a:t>7/3/2023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D2E63E-12F0-414A-AC75-E754657E70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C991E7-6D2B-41E8-A387-DA1538C8B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F2FC-5A0D-47E7-AA3A-2A557499D1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3602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227859C-976C-4B88-8B35-64ADBF4CD5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EDA54C-0619-49F8-A5A8-E1321509CE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808C79-7E3F-4130-AD64-C1ADCFF089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46E243-DC4E-46DE-97DB-CDF0A4BF6689}" type="datetimeFigureOut">
              <a:rPr lang="en-US" smtClean="0"/>
              <a:t>7/3/2023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6B8ED2-2BEA-4B9E-BF1E-D6F457197B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50C5C6-37A5-4702-AE4F-E0A2F2B6E9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4BF2FC-5A0D-47E7-AA3A-2A557499D1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729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8BD8D9-4C23-4344-BD92-4D67AAAA05F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XO Skin Web App UI/UX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BC53AE-1DAC-4254-8B1D-450312372FB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Screen Captures</a:t>
            </a:r>
          </a:p>
        </p:txBody>
      </p:sp>
    </p:spTree>
    <p:extLst>
      <p:ext uri="{BB962C8B-B14F-4D97-AF65-F5344CB8AC3E}">
        <p14:creationId xmlns:p14="http://schemas.microsoft.com/office/powerpoint/2010/main" val="6353568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BEC0AA3-9DE1-4AA6-AE1C-4577BF45B2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1233" y="0"/>
            <a:ext cx="65495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6786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8D9DEEC-0B31-40CC-B6E7-F703FCFCB5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3265" y="0"/>
            <a:ext cx="65254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3856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0C93D53-40B1-4F1C-8711-2FC01348E0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0115" y="0"/>
            <a:ext cx="65317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7608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50B98E7-4A66-4CC8-B53D-F7FB617444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7725" y="0"/>
            <a:ext cx="65565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1235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0D71E67-BD05-4E99-A222-5AE82B8904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4600" y="0"/>
            <a:ext cx="656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2983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C530E10-0B33-419E-92B3-3CFB5502F2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5620" y="0"/>
            <a:ext cx="65607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0119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23F40D5-828A-40DB-A39B-0C46AC5675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2342" y="0"/>
            <a:ext cx="65673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2237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9ECB9F5-1CAD-4C33-B1A0-FCC413D763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0200" y="0"/>
            <a:ext cx="65315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8139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E6F1041-6C5B-44F3-9C08-B13DEBB128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0473" y="0"/>
            <a:ext cx="65710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2364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D8C906F-6E3E-42CC-B3DD-EBB1B10F09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4965" y="0"/>
            <a:ext cx="65220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8599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9E24555-F627-4D58-A076-7FE80522BF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042" y="0"/>
            <a:ext cx="65539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310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687D6D4-6686-475B-94A1-7D434ADEFF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3613" y="0"/>
            <a:ext cx="65247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1239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DDDEA5A-4596-43FE-8D6F-093148CB31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6780" y="0"/>
            <a:ext cx="65384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8890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0CB4ED2-F1ED-4063-BB52-5489263813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8576" y="0"/>
            <a:ext cx="65348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5075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04EF762-9811-4ED7-B36D-C4B39324D8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8070" y="0"/>
            <a:ext cx="65358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6582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38D2385-58D3-4645-9594-8DDA94FF05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4655" y="0"/>
            <a:ext cx="65426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2181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E553CD2-E0EF-4CC8-A07E-72737599A9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274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0309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63CB2E-69F8-41A1-8E75-F5F94D4019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818" y="0"/>
            <a:ext cx="114783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0634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C2AE4C3-5471-4D83-9BB4-525F82F3BD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9859" y="0"/>
            <a:ext cx="65322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6679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7FC57AC-8F7E-41D6-9F6D-0B2F5AD62E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274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5259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3370233-E53A-40C0-9526-9038E5C80F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9774" y="0"/>
            <a:ext cx="65324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2311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B616F7C-6241-432A-A385-0A248BB390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5620" y="0"/>
            <a:ext cx="65607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6258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BD3178C-FEA6-4E5B-A65D-26A87C9DCC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1475" y="0"/>
            <a:ext cx="65490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9636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BE728C2-BF12-4580-831D-CA9BA06CDC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2513" y="0"/>
            <a:ext cx="83869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96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0060546-E38B-40D4-9954-B4B17A6C70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6114" y="0"/>
            <a:ext cx="65397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0409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37EF264-B46D-4ED8-AFE1-57130066BB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2864" y="0"/>
            <a:ext cx="65462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0747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83C3DD3-6E65-40EE-BDDF-89345C4885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3265" y="0"/>
            <a:ext cx="65254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7848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59B8A4E-99D4-4469-BC70-F08C6EF449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3026" y="0"/>
            <a:ext cx="65459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1374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2D2D7DC-2818-449A-9CCB-8B8AD083DA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201" y="0"/>
            <a:ext cx="65535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7985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4EA7D70-A4E7-4B36-9621-9A86965DF2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8660" y="0"/>
            <a:ext cx="65346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6563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</TotalTime>
  <Words>9</Words>
  <Application>Microsoft Office PowerPoint</Application>
  <PresentationFormat>Widescreen</PresentationFormat>
  <Paragraphs>2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Arial</vt:lpstr>
      <vt:lpstr>Calibri</vt:lpstr>
      <vt:lpstr>Calibri Light</vt:lpstr>
      <vt:lpstr>Office Theme</vt:lpstr>
      <vt:lpstr>XO Skin Web App UI/UX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XO Skin Web App UI/UX</dc:title>
  <dc:creator>Rafael Pérez</dc:creator>
  <cp:lastModifiedBy>Rafael Pérez</cp:lastModifiedBy>
  <cp:revision>5</cp:revision>
  <dcterms:created xsi:type="dcterms:W3CDTF">2023-06-12T03:26:39Z</dcterms:created>
  <dcterms:modified xsi:type="dcterms:W3CDTF">2023-07-03T16:59:00Z</dcterms:modified>
</cp:coreProperties>
</file>